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7" d="100"/>
          <a:sy n="77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9BB5-DF7A-0540-A15D-7C34E66347D5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B087-BBC6-884F-8E82-143D574A34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Melanie:Final%20Challenge%202.docx!OLE_LINK2" TargetMode="Externa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VFA Final Challenge: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Andera</a:t>
            </a:r>
            <a:r>
              <a:rPr lang="en-US" dirty="0" smtClean="0"/>
              <a:t> </a:t>
            </a:r>
            <a:r>
              <a:rPr lang="en-US" dirty="0" err="1" smtClean="0"/>
              <a:t>Blog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Melanie Friedrichs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1"/>
            <a:ext cx="8229600" cy="1143000"/>
          </a:xfrm>
        </p:spPr>
        <p:txBody>
          <a:bodyPr/>
          <a:lstStyle/>
          <a:p>
            <a:r>
              <a:rPr lang="en-US" dirty="0" smtClean="0"/>
              <a:t>The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I’m joining the Marketing Team, and they would like me to manage </a:t>
            </a:r>
            <a:r>
              <a:rPr lang="en-US" dirty="0" err="1" smtClean="0"/>
              <a:t>Andera’s</a:t>
            </a:r>
            <a:r>
              <a:rPr lang="en-US" dirty="0" smtClean="0"/>
              <a:t> recently revamped </a:t>
            </a:r>
            <a:r>
              <a:rPr lang="en-US" dirty="0" err="1" smtClean="0"/>
              <a:t>blog</a:t>
            </a:r>
            <a:r>
              <a:rPr lang="en-US" dirty="0" smtClean="0"/>
              <a:t> on financial marketing and financial technology.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Request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572001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don’t know much about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Andera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I don’t know much about </a:t>
            </a:r>
            <a:r>
              <a:rPr lang="en-US" sz="3200" dirty="0" smtClean="0"/>
              <a:t>the </a:t>
            </a:r>
            <a:r>
              <a:rPr lang="en-US" sz="3200" dirty="0" err="1" smtClean="0"/>
              <a:t>blog</a:t>
            </a:r>
            <a:r>
              <a:rPr lang="en-US" sz="3200" dirty="0" smtClean="0"/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Value Add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0" y="1562100"/>
            <a:ext cx="2095500" cy="37338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248400" y="1752600"/>
            <a:ext cx="2667000" cy="2362200"/>
          </a:xfrm>
          <a:prstGeom prst="cloudCallout">
            <a:avLst>
              <a:gd name="adj1" fmla="val -74020"/>
              <a:gd name="adj2" fmla="val -429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Understanding of the financial marketing and financial tech </a:t>
            </a:r>
            <a:r>
              <a:rPr lang="en-US" dirty="0" err="1" smtClean="0">
                <a:solidFill>
                  <a:schemeClr val="tx1"/>
                </a:solidFill>
              </a:rPr>
              <a:t>blogosphere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57200" y="1752600"/>
            <a:ext cx="2438400" cy="2362200"/>
          </a:xfrm>
          <a:prstGeom prst="cloudCallout">
            <a:avLst>
              <a:gd name="adj1" fmla="val 77503"/>
              <a:gd name="adj2" fmla="val -408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Understanding of the back-end banking space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52800" y="5448300"/>
            <a:ext cx="274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6700" y="5448300"/>
            <a:ext cx="3695700" cy="1143000"/>
            <a:chOff x="266700" y="5448300"/>
            <a:chExt cx="3695700" cy="1143000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266700" y="5448300"/>
              <a:ext cx="325755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Andera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lang="en-US" sz="2400" dirty="0" smtClean="0">
                  <a:latin typeface="+mj-lt"/>
                  <a:ea typeface="+mj-ea"/>
                  <a:cs typeface="+mj-cs"/>
                </a:rPr>
                <a:t>Employee</a:t>
              </a: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352800" y="5867400"/>
              <a:ext cx="609600" cy="381000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34000" y="5448300"/>
            <a:ext cx="4419600" cy="1143000"/>
            <a:chOff x="5334000" y="5448300"/>
            <a:chExt cx="4419600" cy="11430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5562600" y="5448300"/>
              <a:ext cx="41910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Andera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kumimoji="0" 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Blog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lang="en-US" sz="2400" dirty="0" smtClean="0">
                  <a:latin typeface="+mj-lt"/>
                  <a:ea typeface="+mj-ea"/>
                  <a:cs typeface="+mj-cs"/>
                </a:rPr>
                <a:t>Manager</a:t>
              </a: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 rot="10800000">
              <a:off x="5334000" y="5867400"/>
              <a:ext cx="609600" cy="381000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Deliverables: The </a:t>
            </a:r>
            <a:r>
              <a:rPr lang="en-US" dirty="0" err="1" smtClean="0"/>
              <a:t>Andera</a:t>
            </a:r>
            <a:r>
              <a:rPr lang="en-US" dirty="0" smtClean="0"/>
              <a:t> </a:t>
            </a:r>
            <a:r>
              <a:rPr lang="en-US" dirty="0" err="1" smtClean="0"/>
              <a:t>Blog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Blog</a:t>
            </a:r>
            <a:r>
              <a:rPr lang="en-US" dirty="0" smtClean="0"/>
              <a:t> Mission Location </a:t>
            </a:r>
          </a:p>
          <a:p>
            <a:pPr>
              <a:buNone/>
            </a:pPr>
            <a:r>
              <a:rPr lang="en-US" dirty="0"/>
              <a:t>2)</a:t>
            </a:r>
            <a:r>
              <a:rPr lang="en-US" dirty="0" smtClean="0"/>
              <a:t> </a:t>
            </a:r>
            <a:r>
              <a:rPr lang="en-US" dirty="0" err="1" smtClean="0"/>
              <a:t>Blog</a:t>
            </a:r>
            <a:r>
              <a:rPr lang="en-US" dirty="0" smtClean="0"/>
              <a:t> Strategy</a:t>
            </a:r>
          </a:p>
          <a:p>
            <a:pPr>
              <a:buNone/>
            </a:pPr>
            <a:r>
              <a:rPr lang="en-US" dirty="0" smtClean="0"/>
              <a:t>3) List of Relevant </a:t>
            </a:r>
            <a:r>
              <a:rPr lang="en-US" dirty="0" err="1" smtClean="0"/>
              <a:t>Blogs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4</a:t>
            </a:r>
            <a:r>
              <a:rPr lang="en-US" dirty="0" smtClean="0"/>
              <a:t>) Ideas for </a:t>
            </a:r>
            <a:r>
              <a:rPr lang="en-US" dirty="0" err="1" smtClean="0"/>
              <a:t>Blog</a:t>
            </a:r>
            <a:r>
              <a:rPr lang="en-US" dirty="0" smtClean="0"/>
              <a:t> Posts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5) List of Twitter followers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6) Write Posts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7) Tweet Launch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8) Critique of Web Copy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9) Intro to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Andera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CMS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  <a:endParaRPr lang="en-US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81000" y="1295400"/>
          <a:ext cx="8420100" cy="5549900"/>
        </p:xfrm>
        <a:graphic>
          <a:graphicData uri="http://schemas.openxmlformats.org/presentationml/2006/ole">
            <p:oleObj spid="_x0000_s17411" name="Document" r:id="rId3" imgW="8420100" imgH="55499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134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Macintosh HD:Users:Melanie:Final Challenge 2.docx!OLE_LINK2</vt:lpstr>
      <vt:lpstr>VFA Final Challenge:  The Andera Blog </vt:lpstr>
      <vt:lpstr>The Problem </vt:lpstr>
      <vt:lpstr>Primary Value Add </vt:lpstr>
      <vt:lpstr>Deliverables: The Andera Blog  </vt:lpstr>
      <vt:lpstr>Time </vt:lpstr>
    </vt:vector>
  </TitlesOfParts>
  <Company>Brown University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VFA Final Challenge:  The Andera Blog </dc:title>
  <dc:creator>Melanie Friedrichs</dc:creator>
  <cp:lastModifiedBy>Melanie Friedrichs</cp:lastModifiedBy>
  <cp:revision>1</cp:revision>
  <dcterms:created xsi:type="dcterms:W3CDTF">2012-07-17T11:14:37Z</dcterms:created>
  <dcterms:modified xsi:type="dcterms:W3CDTF">2012-07-17T11:41:13Z</dcterms:modified>
</cp:coreProperties>
</file>